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67"/>
    <p:restoredTop sz="97097"/>
  </p:normalViewPr>
  <p:slideViewPr>
    <p:cSldViewPr snapToGrid="0" snapToObjects="1">
      <p:cViewPr varScale="1">
        <p:scale>
          <a:sx n="107" d="100"/>
          <a:sy n="107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</a:t>
            </a:r>
            <a:r>
              <a:rPr lang="ko-KR" altLang="en-US" dirty="0" smtClean="0"/>
              <a:t>까지 연구 내용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데이터셋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붉은</a:t>
            </a:r>
            <a:r>
              <a:rPr lang="en-US" altLang="ko-KR" dirty="0" smtClean="0"/>
              <a:t>-</a:t>
            </a:r>
            <a:r>
              <a:rPr lang="ko-KR" altLang="en-US" dirty="0" smtClean="0"/>
              <a:t>노란</a:t>
            </a:r>
            <a:r>
              <a:rPr lang="en-US" altLang="ko-KR" dirty="0" smtClean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 smtClean="0"/>
              <a:t>초록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다방면으로 알아보고는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변형하는 것은 찾지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제작해야 할 수도 있음</a:t>
            </a:r>
            <a:endParaRPr lang="en-US" altLang="ko-KR" dirty="0" smtClean="0"/>
          </a:p>
          <a:p>
            <a:r>
              <a:rPr lang="ko-KR" altLang="en-US" dirty="0" smtClean="0"/>
              <a:t>그나마 원하는 것과 비슷한 것이 포토샵 </a:t>
            </a:r>
            <a:r>
              <a:rPr lang="en-US" altLang="ko-KR" dirty="0" smtClean="0"/>
              <a:t>Match Color</a:t>
            </a:r>
            <a:endParaRPr lang="en-US" altLang="ko-KR" dirty="0"/>
          </a:p>
          <a:p>
            <a:r>
              <a:rPr lang="ko-KR" altLang="en-US" sz="1800" dirty="0" smtClean="0"/>
              <a:t>의문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진짜 같은 배율이 맞는지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두피 사진 샘플의 배율이 조금씩 </a:t>
            </a:r>
            <a:r>
              <a:rPr lang="ko-KR" altLang="en-US" sz="1800" dirty="0" err="1" smtClean="0"/>
              <a:t>다른것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처럼 보이는데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개인별 차이로 봐야할지</a:t>
            </a:r>
            <a:r>
              <a:rPr lang="en-US" altLang="ko-KR" sz="1800" dirty="0" smtClean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0556_A2LEBJJDE00041T_1603440289458_4_LH</a:t>
              </a:r>
              <a:endParaRPr lang="ko-KR" altLang="en-US" sz="6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0556_A2LEBJJDE00041T_1602840515292_2_TH</a:t>
              </a:r>
              <a:endParaRPr lang="ko-KR" altLang="en-US" sz="6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Scalp eye </a:t>
            </a:r>
            <a:r>
              <a:rPr lang="ko-KR" altLang="en-US" dirty="0" smtClean="0"/>
              <a:t>논문</a:t>
            </a:r>
            <a:r>
              <a:rPr lang="en-US" altLang="ko-KR" dirty="0" smtClean="0"/>
              <a:t>: SSD inception V2 </a:t>
            </a:r>
            <a:r>
              <a:rPr lang="ko-KR" altLang="en-US" dirty="0" smtClean="0"/>
              <a:t>모델 사용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라벨링된</a:t>
            </a:r>
            <a:r>
              <a:rPr lang="ko-KR" altLang="en-US" dirty="0" smtClean="0"/>
              <a:t> 데이터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Labelme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r>
              <a:rPr lang="ko-KR" altLang="en-US" dirty="0" err="1" smtClean="0"/>
              <a:t>라벨링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장의 이미지당 평균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개정도 모공 발견</a:t>
            </a:r>
            <a:r>
              <a:rPr lang="en-US" altLang="ko-KR" dirty="0" smtClean="0"/>
              <a:t>, 30~40</a:t>
            </a:r>
            <a:r>
              <a:rPr lang="ko-KR" altLang="en-US" dirty="0" smtClean="0"/>
              <a:t>초 가량 소요됨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사진수</a:t>
            </a:r>
            <a:r>
              <a:rPr lang="en-US" altLang="ko-KR" dirty="0" smtClean="0"/>
              <a:t>: 31,312*35(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)=304.4(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라벨링을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직접 다 </a:t>
            </a:r>
            <a:r>
              <a:rPr lang="ko-KR" altLang="en-US" dirty="0" err="1" smtClean="0">
                <a:sym typeface="Wingdings" panose="05000000000000000000" pitchFamily="2" charset="2"/>
              </a:rPr>
              <a:t>할것인지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 </a:t>
                      </a:r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경증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중증도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smtClean="0"/>
                        <a:t>중증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탈모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색상의 균일화 방법 찾기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빨간색 제외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나머지를 살구색으로 전처리</a:t>
            </a:r>
            <a:r>
              <a:rPr lang="en-US" altLang="ko-KR" dirty="0" smtClean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다른 발표 피드백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적절한 데이터 증강 방법 찾기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상하 </a:t>
            </a:r>
            <a:r>
              <a:rPr lang="en-US" altLang="ko-KR" dirty="0" smtClean="0"/>
              <a:t>flip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유효한가</a:t>
            </a:r>
            <a:r>
              <a:rPr lang="en-US" altLang="ko-KR" dirty="0" smtClean="0"/>
              <a:t>?, </a:t>
            </a:r>
            <a:r>
              <a:rPr lang="ko-KR" altLang="en-US" dirty="0" smtClean="0"/>
              <a:t>피부색을 비슷하게 바꾸기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아예다르게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선명하게 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err="1" smtClean="0"/>
              <a:t>미세각질</a:t>
            </a:r>
            <a:r>
              <a:rPr lang="en-US" altLang="ko-KR" dirty="0" smtClean="0"/>
              <a:t>-</a:t>
            </a:r>
            <a:r>
              <a:rPr lang="ko-KR" altLang="en-US" dirty="0" smtClean="0"/>
              <a:t>피부색의 상관성 확인하기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상관성이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 smtClean="0"/>
              <a:t>이미지를 두고 퍼즐 맞추기</a:t>
            </a:r>
            <a:r>
              <a:rPr lang="en-US" altLang="ko-KR" dirty="0" smtClean="0"/>
              <a:t>? 3X3 </a:t>
            </a:r>
            <a:r>
              <a:rPr lang="ko-KR" altLang="en-US" dirty="0" smtClean="0"/>
              <a:t>쪼개기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맞추기 학습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>
                <a:sym typeface="Wingdings" panose="05000000000000000000" pitchFamily="2" charset="2"/>
              </a:rPr>
              <a:t>pretrain</a:t>
            </a:r>
            <a:r>
              <a:rPr lang="ko-KR" altLang="en-US" dirty="0" smtClean="0">
                <a:sym typeface="Wingdings" panose="05000000000000000000" pitchFamily="2" charset="2"/>
              </a:rPr>
              <a:t> 효과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arxiv.org/pdf/1603.09246.pdf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워드에 </a:t>
            </a:r>
            <a:r>
              <a:rPr lang="en-US" altLang="ko-KR" dirty="0" err="1" smtClean="0">
                <a:sym typeface="Wingdings" panose="05000000000000000000" pitchFamily="2" charset="2"/>
              </a:rPr>
              <a:t>paperwithcodes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링크 </a:t>
            </a:r>
            <a:r>
              <a:rPr lang="ko-KR" altLang="en-US" dirty="0" err="1" smtClean="0">
                <a:sym typeface="Wingdings" panose="05000000000000000000" pitchFamily="2" charset="2"/>
              </a:rPr>
              <a:t>올려줌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추가 데이터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다음주 </a:t>
            </a:r>
            <a:r>
              <a:rPr lang="ko-KR" altLang="en-US" dirty="0" err="1" smtClean="0">
                <a:sym typeface="Wingdings" panose="05000000000000000000" pitchFamily="2" charset="2"/>
              </a:rPr>
              <a:t>컨택</a:t>
            </a:r>
            <a:r>
              <a:rPr lang="ko-KR" altLang="en-US" dirty="0" smtClean="0">
                <a:sym typeface="Wingdings" panose="05000000000000000000" pitchFamily="2" charset="2"/>
              </a:rPr>
              <a:t> 결과 알려주실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Aihub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err="1" smtClean="0">
                <a:sym typeface="Wingdings" panose="05000000000000000000" pitchFamily="2" charset="2"/>
              </a:rPr>
              <a:t>카톡방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https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://</a:t>
            </a: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www.aihub.or.kr/aihubdata/data/view.do?currMenu=115&amp;topMenu=100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발표에 대한 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</a:t>
            </a:r>
            <a:r>
              <a:rPr lang="ko-KR" altLang="en-US" dirty="0" smtClean="0"/>
              <a:t>적기</a:t>
            </a:r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</a:t>
            </a:r>
            <a:r>
              <a:rPr lang="ko-KR" altLang="en-US" dirty="0" smtClean="0">
                <a:solidFill>
                  <a:srgbClr val="FF0000"/>
                </a:solidFill>
              </a:rPr>
              <a:t>처리하기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 smtClean="0"/>
              <a:t>배경색 </a:t>
            </a:r>
            <a:r>
              <a:rPr lang="ko-KR" altLang="en-US" dirty="0"/>
              <a:t>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적용 시 </a:t>
            </a:r>
            <a:r>
              <a:rPr lang="ko-KR" altLang="en-US" dirty="0">
                <a:solidFill>
                  <a:srgbClr val="FF0000"/>
                </a:solidFill>
              </a:rPr>
              <a:t>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/>
              <a:t>까지 </a:t>
            </a:r>
            <a:r>
              <a:rPr lang="ko-KR" altLang="en-US" dirty="0" smtClean="0"/>
              <a:t>진행상황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Luminance(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), Color Intensity(</a:t>
            </a:r>
            <a:r>
              <a:rPr lang="ko-KR" altLang="en-US" dirty="0" smtClean="0"/>
              <a:t>색상 강도</a:t>
            </a:r>
            <a:r>
              <a:rPr lang="en-US" altLang="ko-KR" dirty="0" smtClean="0"/>
              <a:t>), </a:t>
            </a:r>
            <a:br>
              <a:rPr lang="en-US" altLang="ko-KR" dirty="0" smtClean="0"/>
            </a:br>
            <a:r>
              <a:rPr lang="en-US" altLang="ko-KR" dirty="0" smtClean="0"/>
              <a:t>Fade(</a:t>
            </a:r>
            <a:r>
              <a:rPr lang="ko-KR" altLang="en-US" dirty="0" err="1" smtClean="0"/>
              <a:t>페이드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조정</a:t>
            </a:r>
            <a:endParaRPr lang="en-US" altLang="ko-KR" dirty="0" smtClean="0"/>
          </a:p>
          <a:p>
            <a:r>
              <a:rPr lang="en-US" altLang="ko-KR" dirty="0" smtClean="0"/>
              <a:t>Python Code: 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(0),</a:t>
            </a:r>
            <a:r>
              <a:rPr lang="ko-KR" altLang="en-US" dirty="0" smtClean="0"/>
              <a:t> </a:t>
            </a:r>
            <a:r>
              <a:rPr lang="ko-KR" altLang="en-US" dirty="0"/>
              <a:t>색상 강도</a:t>
            </a:r>
            <a:r>
              <a:rPr lang="en-US" altLang="ko-KR" dirty="0" smtClean="0"/>
              <a:t>(0), </a:t>
            </a:r>
            <a:r>
              <a:rPr lang="ko-KR" altLang="en-US" dirty="0" err="1"/>
              <a:t>페이드</a:t>
            </a:r>
            <a:r>
              <a:rPr lang="en-US" altLang="ko-KR" dirty="0" smtClean="0"/>
              <a:t>(X)</a:t>
            </a:r>
            <a:endParaRPr lang="en-US" altLang="ko-KR" dirty="0"/>
          </a:p>
          <a:p>
            <a:r>
              <a:rPr lang="en-US" altLang="ko-KR" dirty="0"/>
              <a:t>Color Matching Algorithm Based on Computational ‘Color Constancy’ </a:t>
            </a:r>
            <a:r>
              <a:rPr lang="en-US" altLang="ko-KR" dirty="0" smtClean="0"/>
              <a:t>Theory: </a:t>
            </a:r>
            <a:r>
              <a:rPr lang="ko-KR" altLang="en-US" dirty="0" smtClean="0"/>
              <a:t>모니터 색 일정하게 맞추기 위함</a:t>
            </a:r>
            <a:r>
              <a:rPr lang="en-US" altLang="ko-KR" dirty="0" smtClean="0"/>
              <a:t>..!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853" y="151522"/>
            <a:ext cx="2612182" cy="3078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38" y="5427389"/>
            <a:ext cx="1541677" cy="12294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496" y="5427389"/>
            <a:ext cx="1541677" cy="1229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959" y="5427389"/>
            <a:ext cx="1541677" cy="12294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916" y="5427389"/>
            <a:ext cx="1541677" cy="12294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70" y="4194454"/>
            <a:ext cx="1495546" cy="11216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75" y="4190366"/>
            <a:ext cx="1506447" cy="11298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12" y="4190366"/>
            <a:ext cx="1506447" cy="11298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982" y="4194454"/>
            <a:ext cx="1495546" cy="112165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38" y="4194454"/>
            <a:ext cx="1505081" cy="11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 smtClean="0"/>
              <a:t>까지 진행상황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SSD </a:t>
            </a:r>
            <a:r>
              <a:rPr lang="ko-KR" altLang="en-US" dirty="0" smtClean="0"/>
              <a:t>모델의 성능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763084"/>
            <a:ext cx="10608959" cy="13215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770461"/>
            <a:ext cx="9613392" cy="12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labeling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10614</TotalTime>
  <Words>827</Words>
  <Application>Microsoft Office PowerPoint</Application>
  <PresentationFormat>와이드스크린</PresentationFormat>
  <Paragraphs>145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Helvetica Neue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29</cp:revision>
  <dcterms:created xsi:type="dcterms:W3CDTF">2022-09-07T12:07:39Z</dcterms:created>
  <dcterms:modified xsi:type="dcterms:W3CDTF">2022-10-04T06:03:56Z</dcterms:modified>
</cp:coreProperties>
</file>